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4" r:id="rId2"/>
    <p:sldId id="285" r:id="rId3"/>
    <p:sldId id="266" r:id="rId4"/>
    <p:sldId id="284" r:id="rId5"/>
    <p:sldId id="283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B0BF6-6D7B-44C4-BF25-7FCA3A844C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9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16C00E-8CBD-4A27-84F9-5EF4E6954C38}" type="slidenum">
              <a:rPr lang="en-US" altLang="en-US">
                <a:solidFill>
                  <a:prstClr val="black"/>
                </a:solidFill>
              </a:rPr>
              <a:pPr eaLnBrk="1" hangingPunct="1"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B0BF6-6D7B-44C4-BF25-7FCA3A844C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2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782" y="0"/>
            <a:ext cx="9144000" cy="10668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2400" dirty="0" smtClean="0">
                <a:solidFill>
                  <a:srgbClr val="00B050"/>
                </a:solidFill>
              </a:rPr>
              <a:t>Me llamo ___________________ 		Clase </a:t>
            </a:r>
            <a:r>
              <a:rPr lang="en-US" altLang="en-US" sz="2400" dirty="0" smtClean="0">
                <a:solidFill>
                  <a:srgbClr val="00B050"/>
                </a:solidFill>
              </a:rPr>
              <a:t>802</a:t>
            </a:r>
            <a:r>
              <a:rPr lang="en-US" altLang="en-US" sz="2400" dirty="0" smtClean="0">
                <a:solidFill>
                  <a:srgbClr val="00B050"/>
                </a:solidFill>
              </a:rPr>
              <a:t/>
            </a:r>
            <a:br>
              <a:rPr lang="en-US" altLang="en-US" sz="2400" dirty="0" smtClean="0">
                <a:solidFill>
                  <a:srgbClr val="00B050"/>
                </a:solidFill>
              </a:rPr>
            </a:br>
            <a:r>
              <a:rPr lang="en-US" altLang="en-US" sz="2400" dirty="0" smtClean="0">
                <a:solidFill>
                  <a:srgbClr val="00B050"/>
                </a:solidFill>
              </a:rPr>
              <a:t>La fecha es el </a:t>
            </a:r>
            <a:r>
              <a:rPr lang="en-US" altLang="en-US" sz="2400" dirty="0" smtClean="0">
                <a:solidFill>
                  <a:srgbClr val="00B050"/>
                </a:solidFill>
              </a:rPr>
              <a:t>21</a:t>
            </a:r>
            <a:r>
              <a:rPr lang="en-US" altLang="en-US" sz="2400" dirty="0" smtClean="0">
                <a:solidFill>
                  <a:srgbClr val="00B050"/>
                </a:solidFill>
              </a:rPr>
              <a:t> </a:t>
            </a:r>
            <a:r>
              <a:rPr lang="en-US" altLang="en-US" sz="2400" dirty="0" smtClean="0">
                <a:solidFill>
                  <a:srgbClr val="00B050"/>
                </a:solidFill>
              </a:rPr>
              <a:t>de </a:t>
            </a:r>
            <a:r>
              <a:rPr lang="en-US" altLang="en-US" sz="2400" dirty="0" err="1" smtClean="0">
                <a:solidFill>
                  <a:srgbClr val="00B050"/>
                </a:solidFill>
              </a:rPr>
              <a:t>MARZo</a:t>
            </a:r>
            <a:r>
              <a:rPr lang="en-US" altLang="en-US" sz="2400" dirty="0" smtClean="0">
                <a:solidFill>
                  <a:srgbClr val="00B050"/>
                </a:solidFill>
              </a:rPr>
              <a:t> del 2018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4508"/>
            <a:ext cx="9144000" cy="5306291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61: </a:t>
            </a:r>
            <a:r>
              <a:rPr lang="es-ES_tradnl" altLang="en-US" sz="2800" b="0" dirty="0" smtClean="0"/>
              <a:t>¿Como repasamos para el Examen de la Unidad 4 del jueves?</a:t>
            </a:r>
          </a:p>
          <a:p>
            <a:r>
              <a:rPr lang="en-US" sz="2800" b="0" dirty="0">
                <a:solidFill>
                  <a:srgbClr val="7030A0"/>
                </a:solidFill>
              </a:rPr>
              <a:t>L.O: to review </a:t>
            </a:r>
            <a:r>
              <a:rPr lang="en-US" sz="2800" b="0" dirty="0" smtClean="0">
                <a:solidFill>
                  <a:srgbClr val="7030A0"/>
                </a:solidFill>
              </a:rPr>
              <a:t>for the unit exam</a:t>
            </a:r>
            <a:endParaRPr lang="en-US" sz="2800" b="0" dirty="0">
              <a:solidFill>
                <a:srgbClr val="7030A0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C000"/>
                </a:solidFill>
              </a:rPr>
              <a:t>I- </a:t>
            </a:r>
            <a:r>
              <a:rPr lang="es-ES_tradnl" altLang="en-US" sz="2800" dirty="0" err="1" smtClean="0"/>
              <a:t>Rewrite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preterite</a:t>
            </a:r>
            <a:r>
              <a:rPr lang="es-ES_tradnl" altLang="en-US" sz="2800" dirty="0" smtClean="0"/>
              <a:t> and POD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Martin usa los anteojos de sol en la playa.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¡Tenemos la tarea completa!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¿Compras libros en la biblioteca?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no miro el noticiero </a:t>
            </a:r>
            <a:r>
              <a:rPr lang="es-ES_tradnl" altLang="en-US" sz="2000" i="1" dirty="0" smtClean="0"/>
              <a:t>(tv </a:t>
            </a:r>
            <a:r>
              <a:rPr lang="es-ES_tradnl" altLang="en-US" sz="2000" i="1" dirty="0" err="1" smtClean="0"/>
              <a:t>news</a:t>
            </a:r>
            <a:r>
              <a:rPr lang="es-ES_tradnl" altLang="en-US" sz="2000" i="1" dirty="0" smtClean="0"/>
              <a:t>)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¿Esperas a tus amigos después de las clases?</a:t>
            </a:r>
          </a:p>
        </p:txBody>
      </p:sp>
    </p:spTree>
    <p:extLst>
      <p:ext uri="{BB962C8B-B14F-4D97-AF65-F5344CB8AC3E}">
        <p14:creationId xmlns:p14="http://schemas.microsoft.com/office/powerpoint/2010/main" val="1056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28600"/>
            <a:ext cx="8229600" cy="83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31618" y="1143000"/>
            <a:ext cx="8991600" cy="594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C000"/>
                </a:solidFill>
              </a:rPr>
              <a:t>II- </a:t>
            </a:r>
            <a:r>
              <a:rPr lang="es-ES_tradnl" sz="2800" b="0" smtClean="0"/>
              <a:t>Copia y completa con el </a:t>
            </a:r>
            <a:r>
              <a:rPr lang="es-ES_tradnl" sz="2800" u="sng" smtClean="0"/>
              <a:t>preterito</a:t>
            </a:r>
            <a:r>
              <a:rPr lang="es-ES_tradnl" sz="2800" b="0" smtClean="0"/>
              <a:t> de </a:t>
            </a:r>
            <a:r>
              <a:rPr lang="es-ES_tradnl" sz="2800" b="0" smtClean="0">
                <a:solidFill>
                  <a:srgbClr val="0070C0"/>
                </a:solidFill>
              </a:rPr>
              <a:t>Hablar</a:t>
            </a:r>
            <a:r>
              <a:rPr lang="es-ES_tradnl" sz="2800" b="0" smtClean="0"/>
              <a:t>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¿_________(tú) con Marisol?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No, yo no ________ con ella.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¿_________ mamá con ella?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Sí, creo que mamá _______ con ella.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¿Con quién __________ ustedes?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(Nosotros) __________ con la tía Inés.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Pero, ¿__________ ustedes con Marisol también?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Sí, (nosotros) __________ con Marisol, y Marisol ________ con Pilar.</a:t>
            </a:r>
            <a:endParaRPr lang="es-ES_tradnl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13792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0019" y="76200"/>
            <a:ext cx="8610600" cy="5562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sz="3200" dirty="0" smtClean="0">
                <a:solidFill>
                  <a:srgbClr val="FFC000"/>
                </a:solidFill>
              </a:rPr>
              <a:t>III-</a:t>
            </a:r>
            <a:r>
              <a:rPr lang="en-US" altLang="en-US" sz="3200" b="0" dirty="0" smtClean="0">
                <a:solidFill>
                  <a:srgbClr val="FFC000"/>
                </a:solidFill>
              </a:rPr>
              <a:t> </a:t>
            </a:r>
            <a:r>
              <a:rPr lang="en-US" altLang="en-US" sz="3200" b="0" dirty="0" err="1" smtClean="0"/>
              <a:t>Identifica</a:t>
            </a:r>
            <a:r>
              <a:rPr lang="en-US" altLang="en-US" sz="3200" b="0" dirty="0" smtClean="0"/>
              <a:t> el </a:t>
            </a:r>
            <a:r>
              <a:rPr lang="en-US" altLang="en-US" sz="3200" b="0" dirty="0" err="1" smtClean="0"/>
              <a:t>vocabulario</a:t>
            </a:r>
            <a:r>
              <a:rPr lang="en-US" altLang="en-US" sz="3200" b="0" dirty="0" smtClean="0"/>
              <a:t>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3200" b="0" dirty="0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1752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5800"/>
            <a:ext cx="144780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ttp://t1.gstatic.com/images?q=tbn:ANd9GcREl1kNEFvXd0p3wTAiFvxVtBw2yvQKGAPNBNFigDld_M3dBq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609600"/>
            <a:ext cx="18669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33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" descr="http://t0.gstatic.com/images?q=tbn:ANd9GcS1mMxJ_inzNefSSGg10OrNXa6WtXt5GrL0pBJQbP_vWCC2SKS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518" y="682625"/>
            <a:ext cx="160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" descr="C:\Users\Faculty\AppData\Local\Microsoft\Windows\Temporary Internet Files\Content.IE5\3XA7YHXQ\MC900232931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3085">
            <a:off x="654475" y="3041108"/>
            <a:ext cx="137477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3" descr="C:\Users\Faculty\AppData\Local\Microsoft\Windows\Temporary Internet Files\Content.IE5\OG0ZD6OF\MC90039070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75000"/>
            <a:ext cx="1981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2" descr="http://t0.gstatic.com/images?q=tbn:ANd9GcSN9OEo_4nSljLPNkNTOg5h2AhyB4I_dVzVd_RV_ulZIzI4q5BTg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131993"/>
            <a:ext cx="17526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7620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05000" y="762000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2.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05200" y="7620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3.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5963" y="5334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4.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15200" y="312738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5.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32766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6.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40757" y="3280786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7.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14800" y="3179186"/>
            <a:ext cx="376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8.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832893"/>
            <a:ext cx="154940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329363" y="3213100"/>
            <a:ext cx="37623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9.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6" y="5400675"/>
            <a:ext cx="17462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148106" y="5252316"/>
            <a:ext cx="5048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10.</a:t>
            </a:r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459412"/>
            <a:ext cx="175577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040437" y="5466339"/>
            <a:ext cx="4921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42893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152400" y="990600"/>
            <a:ext cx="8686800" cy="5562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s-ES" sz="3200" smtClean="0">
                <a:solidFill>
                  <a:srgbClr val="FFC000"/>
                </a:solidFill>
              </a:rPr>
              <a:t>III- </a:t>
            </a:r>
            <a:r>
              <a:rPr lang="es-ES" sz="3200" b="0" smtClean="0"/>
              <a:t>Re-write in the </a:t>
            </a:r>
            <a:r>
              <a:rPr lang="es-ES" sz="3200" u="sng" smtClean="0"/>
              <a:t>preterite</a:t>
            </a:r>
            <a:r>
              <a:rPr lang="es-ES" sz="3200" b="0" smtClean="0"/>
              <a:t> tense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Yo paso el fin de semana en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Miramos el juego en la televisión.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Ellos juegan voleibol en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¿Esquías en el agua?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Tomo un refresco. 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Pago en la caja.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 ¿No compras una crema bronceadora?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Ella deja su traje de baño en casa.</a:t>
            </a:r>
            <a:endParaRPr lang="es-ES" sz="3200" b="0" dirty="0" smtClean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7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152400" y="990600"/>
            <a:ext cx="8686800" cy="55626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FFC000"/>
                </a:solidFill>
              </a:rPr>
              <a:t>IV-</a:t>
            </a:r>
            <a:r>
              <a:rPr lang="es-ES" sz="3200" b="0" dirty="0" err="1" smtClean="0"/>
              <a:t>copy</a:t>
            </a:r>
            <a:r>
              <a:rPr lang="es-ES" sz="3200" b="0" dirty="0" smtClean="0"/>
              <a:t> and </a:t>
            </a:r>
            <a:r>
              <a:rPr lang="es-ES" sz="3200" b="0" u="sng" dirty="0" err="1" smtClean="0"/>
              <a:t>answer</a:t>
            </a:r>
            <a:r>
              <a:rPr lang="es-ES" sz="3200" b="0" dirty="0" smtClean="0"/>
              <a:t> in </a:t>
            </a:r>
            <a:r>
              <a:rPr lang="es-ES" sz="3200" b="0" dirty="0" err="1" smtClean="0"/>
              <a:t>the</a:t>
            </a:r>
            <a:r>
              <a:rPr lang="es-ES" sz="3200" b="0" dirty="0" smtClean="0"/>
              <a:t> </a:t>
            </a:r>
            <a:r>
              <a:rPr lang="es-ES" sz="3200" dirty="0" err="1" smtClean="0"/>
              <a:t>preterite</a:t>
            </a:r>
            <a:r>
              <a:rPr lang="es-ES" sz="3200" b="0" dirty="0" smtClean="0"/>
              <a:t> tense </a:t>
            </a:r>
            <a:r>
              <a:rPr lang="es-ES" sz="3200" b="0" u="sng" dirty="0" smtClean="0"/>
              <a:t>and</a:t>
            </a:r>
            <a:r>
              <a:rPr lang="es-ES" sz="3200" b="0" dirty="0" smtClean="0"/>
              <a:t> </a:t>
            </a:r>
            <a:r>
              <a:rPr lang="es-ES" sz="3200" dirty="0" err="1" smtClean="0"/>
              <a:t>using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POD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¿Pasaste el examen de algebra?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 smtClean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¿Escribieron muchos apuntes ayer?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¿Visitaste a tu familia el fin de semana pasado?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 ¿Hablaron español con sus padres?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28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838518"/>
          </a:xfrm>
        </p:spPr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61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382000" cy="5562600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0" dirty="0" err="1" smtClean="0"/>
              <a:t>Completa</a:t>
            </a:r>
            <a:r>
              <a:rPr lang="en-US" sz="4400" b="0" dirty="0" smtClean="0"/>
              <a:t> la </a:t>
            </a:r>
            <a:r>
              <a:rPr lang="en-US" sz="4400" b="0" dirty="0" err="1" smtClean="0"/>
              <a:t>hoja</a:t>
            </a:r>
            <a:r>
              <a:rPr lang="en-US" sz="4400" b="0" dirty="0" smtClean="0"/>
              <a:t> CAPITULO 7: REPASO DEL CAPITULO Pt. 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0" dirty="0" smtClean="0"/>
              <a:t>SIGN </a:t>
            </a:r>
            <a:r>
              <a:rPr lang="en-US" sz="4400" b="0" u="sng" dirty="0" smtClean="0"/>
              <a:t>Quiz 4: </a:t>
            </a:r>
            <a:r>
              <a:rPr lang="en-US" sz="4400" b="0" u="sng" dirty="0" err="1" smtClean="0"/>
              <a:t>Capitulo</a:t>
            </a:r>
            <a:r>
              <a:rPr lang="en-US" sz="4400" b="0" u="sng" dirty="0" smtClean="0"/>
              <a:t> 7</a:t>
            </a:r>
            <a:r>
              <a:rPr lang="en-US" sz="4400" b="0" dirty="0" smtClean="0"/>
              <a:t> by </a:t>
            </a:r>
            <a:r>
              <a:rPr lang="en-US" sz="4400" b="0" dirty="0" smtClean="0"/>
              <a:t>TOMORROW</a:t>
            </a:r>
            <a:endParaRPr lang="en-US" sz="44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EXAMEN: CAPITULO 7 </a:t>
            </a:r>
            <a:r>
              <a:rPr lang="en-US" sz="3600" b="0" dirty="0"/>
              <a:t>is </a:t>
            </a:r>
            <a:r>
              <a:rPr lang="en-US" sz="3600" b="0" dirty="0" smtClean="0"/>
              <a:t>ON MONDAY</a:t>
            </a:r>
          </a:p>
          <a:p>
            <a:pPr marL="914400" lvl="1" indent="-457200"/>
            <a:r>
              <a:rPr lang="en-US" sz="3600" dirty="0" smtClean="0"/>
              <a:t>Summer /Winter vacation vocabulary</a:t>
            </a:r>
          </a:p>
          <a:p>
            <a:pPr marL="914400" lvl="1" indent="-457200"/>
            <a:r>
              <a:rPr lang="en-US" sz="3600" dirty="0" err="1" smtClean="0"/>
              <a:t>Preterite</a:t>
            </a:r>
            <a:r>
              <a:rPr lang="en-US" sz="3600" dirty="0" smtClean="0"/>
              <a:t> </a:t>
            </a:r>
            <a:r>
              <a:rPr lang="en-US" sz="3600" dirty="0"/>
              <a:t>tense: -AR, </a:t>
            </a:r>
            <a:r>
              <a:rPr lang="en-US" sz="3600" dirty="0" err="1"/>
              <a:t>Ser</a:t>
            </a:r>
            <a:r>
              <a:rPr lang="en-US" sz="3600" dirty="0"/>
              <a:t>/</a:t>
            </a:r>
            <a:r>
              <a:rPr lang="en-US" sz="3600" dirty="0" err="1"/>
              <a:t>Ir</a:t>
            </a:r>
            <a:r>
              <a:rPr lang="en-US" sz="3600" dirty="0"/>
              <a:t>, -CAR, -GAR, -ZAR</a:t>
            </a:r>
          </a:p>
          <a:p>
            <a:pPr marL="914400" lvl="1" indent="-457200"/>
            <a:r>
              <a:rPr lang="en-US" sz="3600" dirty="0"/>
              <a:t>P. O. D (</a:t>
            </a:r>
            <a:r>
              <a:rPr lang="en-US" sz="3600" dirty="0" err="1"/>
              <a:t>pronombre</a:t>
            </a:r>
            <a:r>
              <a:rPr lang="en-US" sz="3600" dirty="0"/>
              <a:t> de </a:t>
            </a:r>
            <a:r>
              <a:rPr lang="en-US" sz="3600" dirty="0" err="1"/>
              <a:t>objecto</a:t>
            </a:r>
            <a:r>
              <a:rPr lang="en-US" sz="3600" dirty="0"/>
              <a:t> </a:t>
            </a:r>
            <a:r>
              <a:rPr lang="en-US" sz="3600" dirty="0" err="1"/>
              <a:t>directo</a:t>
            </a:r>
            <a:r>
              <a:rPr lang="en-US" sz="3600" dirty="0"/>
              <a:t>)</a:t>
            </a:r>
          </a:p>
          <a:p>
            <a:pPr marL="914400" lvl="1" indent="-457200"/>
            <a:r>
              <a:rPr lang="en-US" sz="3600" dirty="0"/>
              <a:t>Cultural Readings</a:t>
            </a:r>
          </a:p>
          <a:p>
            <a:pPr marL="1600200" lvl="2" indent="-457200"/>
            <a:r>
              <a:rPr lang="en-US" sz="3600" dirty="0"/>
              <a:t>Un </a:t>
            </a:r>
            <a:r>
              <a:rPr lang="en-US" sz="3600" dirty="0" err="1"/>
              <a:t>dia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una</a:t>
            </a:r>
            <a:r>
              <a:rPr lang="en-US" sz="3600" dirty="0"/>
              <a:t> playa de </a:t>
            </a:r>
            <a:r>
              <a:rPr lang="en-US" sz="3600" dirty="0" err="1"/>
              <a:t>España</a:t>
            </a:r>
            <a:r>
              <a:rPr lang="en-US" sz="3600" dirty="0"/>
              <a:t> p. 250</a:t>
            </a:r>
          </a:p>
        </p:txBody>
      </p:sp>
    </p:spTree>
    <p:extLst>
      <p:ext uri="{BB962C8B-B14F-4D97-AF65-F5344CB8AC3E}">
        <p14:creationId xmlns:p14="http://schemas.microsoft.com/office/powerpoint/2010/main" val="3667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11855</TotalTime>
  <Words>367</Words>
  <Application>Microsoft Office PowerPoint</Application>
  <PresentationFormat>On-screen Show (4:3)</PresentationFormat>
  <Paragraphs>63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Essential</vt:lpstr>
      <vt:lpstr>Me llamo ___________________   Clase 802 La fecha es el 21 de MARZo del 2018</vt:lpstr>
      <vt:lpstr>PowerPoint Presentation</vt:lpstr>
      <vt:lpstr>PowerPoint Presentation</vt:lpstr>
      <vt:lpstr>PowerPoint Presentation</vt:lpstr>
      <vt:lpstr>PowerPoint Presentation</vt:lpstr>
      <vt:lpstr>TARea 61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51</cp:revision>
  <cp:lastPrinted>2016-01-29T14:30:27Z</cp:lastPrinted>
  <dcterms:created xsi:type="dcterms:W3CDTF">2016-01-28T21:15:21Z</dcterms:created>
  <dcterms:modified xsi:type="dcterms:W3CDTF">2018-03-22T13:50:52Z</dcterms:modified>
</cp:coreProperties>
</file>